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17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76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414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136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61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31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41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1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77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109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00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60BA3-E794-430F-873F-2D9DC593ECC1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7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Flag of Diputacion de Sevilla Spain.sv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00600" cy="3200400"/>
          </a:xfrm>
          <a:prstGeom prst="ellipse">
            <a:avLst/>
          </a:prstGeom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Flag of Andalucía.sv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risscrossEtching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89194"/>
            <a:ext cx="4648200" cy="34688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 </a:t>
            </a:r>
            <a:r>
              <a:rPr lang="en-US" dirty="0" err="1" smtClean="0"/>
              <a:t>llamo</a:t>
            </a:r>
            <a:r>
              <a:rPr lang="en-US" dirty="0" smtClean="0"/>
              <a:t> __________ </a:t>
            </a:r>
            <a:r>
              <a:rPr lang="en-US" dirty="0" err="1" smtClean="0"/>
              <a:t>Clase</a:t>
            </a:r>
            <a:r>
              <a:rPr lang="en-US" dirty="0" smtClean="0"/>
              <a:t> 7im</a:t>
            </a:r>
            <a:br>
              <a:rPr lang="en-US" dirty="0" smtClean="0"/>
            </a:br>
            <a:r>
              <a:rPr lang="en-US" dirty="0" smtClean="0"/>
              <a:t>La </a:t>
            </a:r>
            <a:r>
              <a:rPr lang="en-US" dirty="0" err="1" smtClean="0"/>
              <a:t>fecha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19 de </a:t>
            </a:r>
            <a:r>
              <a:rPr lang="en-US" dirty="0" err="1" smtClean="0"/>
              <a:t>abril</a:t>
            </a:r>
            <a:r>
              <a:rPr lang="en-US" dirty="0" smtClean="0"/>
              <a:t> del 2013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72:   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Sevilla y Andalucía España</a:t>
            </a:r>
          </a:p>
          <a:p>
            <a:pPr marL="0" indent="0">
              <a:buNone/>
            </a:pPr>
            <a:endParaRPr lang="es-ES_tradnl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</a:t>
            </a:r>
          </a:p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Mirar el DVD: Sevilla and Andalucía</a:t>
            </a:r>
          </a:p>
          <a:p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active notes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video</a:t>
            </a:r>
            <a:r>
              <a:rPr lang="es-ES_tradnl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es-ES_tradnl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 # 72:</a:t>
            </a:r>
          </a:p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up Sevilla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Andalucia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and/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Flamenco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least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interesting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facts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found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¡EN ESPAÑOL!</a:t>
            </a:r>
          </a:p>
          <a:p>
            <a:endParaRPr lang="es-ES_trad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5775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53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 Clase 7im La fecha es el 19 de abril del 2013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3</cp:revision>
  <dcterms:created xsi:type="dcterms:W3CDTF">2013-04-19T16:17:14Z</dcterms:created>
  <dcterms:modified xsi:type="dcterms:W3CDTF">2013-04-19T16:37:47Z</dcterms:modified>
</cp:coreProperties>
</file>